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9D7"/>
    <a:srgbClr val="5750DA"/>
    <a:srgbClr val="6450DA"/>
    <a:srgbClr val="4F5CDB"/>
    <a:srgbClr val="527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2AC1-FA9B-4B9D-BC76-7804155B4691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43B-767A-4089-B66E-402107CA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8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2AC1-FA9B-4B9D-BC76-7804155B4691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B43B-767A-4089-B66E-402107CA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ex@polotenca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na@polotenca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mtClean="0">
                <a:ea typeface="ＭＳ Ｐゴシック" pitchFamily="34" charset="-128"/>
              </a:rPr>
              <a:t>Текстильное объединение      «АРК»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269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smtClean="0">
                <a:ea typeface="ＭＳ Ｐゴシック" pitchFamily="34" charset="-128"/>
              </a:rPr>
              <a:t>Мы будем рады нашему сотрудничеству.</a:t>
            </a:r>
            <a:endParaRPr lang="en-US" altLang="ru-RU" sz="4000" dirty="0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86" y="43651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Иваново, ул. Павла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Большевикова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д.27, офис 203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Тел.: +7 (929) 086-80-82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+7 (929)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086-80-83</a:t>
            </a:r>
          </a:p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Em@il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alex@polotenca.ru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marina@polotenca.ru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17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ea typeface="ＭＳ Ｐゴシック" pitchFamily="34" charset="-128"/>
              </a:rPr>
              <a:t>О компании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97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ea typeface="ＭＳ Ｐゴシック" pitchFamily="34" charset="-128"/>
              </a:rPr>
              <a:t>Наши преимущества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ea typeface="ＭＳ Ｐゴシック" pitchFamily="34" charset="-128"/>
              </a:rPr>
              <a:t>Наша продукция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ea typeface="+mj-ea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mtClean="0">
                <a:ea typeface="ＭＳ Ｐゴシック" pitchFamily="34" charset="-128"/>
              </a:rPr>
              <a:t>Ашхабадский Текстильный Комплекс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6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Текстильное объединение      «АРК»</vt:lpstr>
      <vt:lpstr>О компании</vt:lpstr>
      <vt:lpstr>Презентация PowerPoint</vt:lpstr>
      <vt:lpstr>Наши преимущества</vt:lpstr>
      <vt:lpstr>Наша продукция</vt:lpstr>
      <vt:lpstr>Презентация PowerPoint</vt:lpstr>
      <vt:lpstr>Презентация PowerPoint</vt:lpstr>
      <vt:lpstr>Ашхабадский Текстильный Комплекс</vt:lpstr>
      <vt:lpstr>Презентация PowerPoint</vt:lpstr>
      <vt:lpstr>Мы будем рады нашему сотрудничеству.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Текстильное объединение      «АРК»</dc:title>
  <dc:creator>L02</dc:creator>
  <cp:lastModifiedBy>Юленька</cp:lastModifiedBy>
  <cp:revision>4</cp:revision>
  <dcterms:created xsi:type="dcterms:W3CDTF">2015-10-15T12:23:34Z</dcterms:created>
  <dcterms:modified xsi:type="dcterms:W3CDTF">2015-10-27T07:22:28Z</dcterms:modified>
</cp:coreProperties>
</file>